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AE029-5891-5064-1FF7-17B5A30F8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40FDDC-BB01-990F-B7AC-281362467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5A5A2-BAB3-F3BC-C0EA-411CA223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E9F26-DA6D-EC10-C0F1-52805EBB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18D073-9860-5633-5AEE-96096262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647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B1C814-EB01-5440-3152-CC80F67C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85C841-5C6A-6C68-6F9E-BB38B9A29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B30C1-8225-6FD5-EB01-C2D1F4EE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D947BC-5EEC-809D-AE3C-379B35269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338685-AFAF-F38C-5993-DF71EC3D6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2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0CCCCC-A42B-5037-6D93-9E0A5A5B4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7677EF9-F653-A8CD-018B-1A8C93779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BC583E-FD47-184F-7C55-37292DF7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5744AC-F7BC-0A40-208D-C547CC18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06724F-828A-40A6-E72F-5281E00F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464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ED9C6C-5A15-3951-19E4-5D0F0DDC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80FD0-CF70-5A3F-7B7E-499E22758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E289CD-9A0D-3666-1ACE-28D6DB70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2434BF-1262-9A59-766A-6B3B12FB9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8B72B-19F3-5EE0-158B-1223AD9C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59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60476-192A-27E8-832E-6146FF61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30C346-44A3-FC14-2D31-A5E0B579D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A9B691-9A0B-D265-8920-8AFDF160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46FAC7-1185-D86D-A3AA-E80567E4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FD6730-EA1A-CBD2-1AF4-8E069B87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74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9C510-2BEE-5A0E-65F9-722993C1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59866D-EE42-04D2-E1B0-1977C3CAB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BA3F8D-802D-2E2D-0378-0669E5112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7652B9-0766-0AC8-62C5-270F0E7E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050C6-35D2-FD7B-6E86-558E87B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A096CE-677E-C01F-2CEE-F54E7433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4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0A743-1D76-55F0-B9CE-BA637322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346984-51BF-B5D8-7210-980E6594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CFD01D-83F0-AF4F-EE0F-C276996A6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B4F1D5-F42E-2213-87BE-155B90DDA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1825266-81F6-0E2E-E628-B3F82D8FC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212F1F-25A3-36DC-C540-3BD210327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97221C-5106-FE65-E8CF-C5EEEED0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D47A5B-BB68-42A5-9077-82120EAE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05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BC16E-F6B7-22CA-42A6-FFB2E8D1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C4CFAB-7ADD-B793-2E46-A01634553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8BAC917-92C7-C73F-7101-26A0E3FC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B8669B-E725-AF46-E44B-E921CD120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56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F0FB5F-58B4-D3C9-0B18-23EAE65A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957005-1F4F-EFD9-B95C-42C5A0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59AA93-1C4F-F38D-D96F-B06E9C6C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58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114741-C852-2686-C132-7B29C021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22D78-A7D1-2763-8226-3E6D62B1F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25ADE0-F1F2-37F9-04C9-DB1EDF966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5AF7C4-0BC2-79D0-1CCB-22858808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0F8B4A-1A27-4A77-D29B-081D57D31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15CDE5-7AC6-BE07-1909-9955C40D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14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41204-723E-F9FD-3545-AB39C55A5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2237F7-C790-FBE6-5ED7-35933E39E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14731B-20BC-0172-75F8-AE5545E1C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3D1975-0619-18D7-2B3C-AB257A6D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A8AA86-1D99-0557-28BF-E8DC34789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298C2E-DDB8-25AD-BEE5-D7608A7D3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64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CABD5B-333F-739E-EB3D-12846525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A5ABCB-CD20-04B7-3778-61536D440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048C4D-A931-83D6-C146-A5CF8A6B4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0C03B-F075-404D-8E1A-5904DD312FDB}" type="datetimeFigureOut">
              <a:rPr lang="zh-CN" altLang="en-US" smtClean="0"/>
              <a:t>2023/7/17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F60D29-8823-6ABB-FEC1-0B5901D87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334954-5509-C374-1D34-447AA3DCC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E8C82-BDBB-4212-8ED3-E09DE4DF4C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7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github.com/hindupuravinash/the-gan-zo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32DB38-F10B-C4DB-3141-A257E9FB8A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GAN</a:t>
            </a:r>
            <a:r>
              <a:rPr lang="zh-CN" altLang="en-US" dirty="0"/>
              <a:t>生成对抗网络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4C656A-66CE-586C-34A5-6B0592E28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汇报人：王 艺</a:t>
            </a:r>
          </a:p>
        </p:txBody>
      </p:sp>
    </p:spTree>
    <p:extLst>
      <p:ext uri="{BB962C8B-B14F-4D97-AF65-F5344CB8AC3E}">
        <p14:creationId xmlns:p14="http://schemas.microsoft.com/office/powerpoint/2010/main" val="252850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88CF36-DFB0-577D-946A-802CD28C8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19" y="176736"/>
            <a:ext cx="9075761" cy="6504528"/>
          </a:xfrm>
        </p:spPr>
      </p:pic>
    </p:spTree>
    <p:extLst>
      <p:ext uri="{BB962C8B-B14F-4D97-AF65-F5344CB8AC3E}">
        <p14:creationId xmlns:p14="http://schemas.microsoft.com/office/powerpoint/2010/main" val="362354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893837-6128-4B84-6152-83BBB09C8B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60" y="150124"/>
            <a:ext cx="8799879" cy="6613833"/>
          </a:xfrm>
        </p:spPr>
      </p:pic>
    </p:spTree>
    <p:extLst>
      <p:ext uri="{BB962C8B-B14F-4D97-AF65-F5344CB8AC3E}">
        <p14:creationId xmlns:p14="http://schemas.microsoft.com/office/powerpoint/2010/main" val="304098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8F0FC-D046-4C9C-49E0-919AA607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121212"/>
                </a:solidFill>
                <a:latin typeface="-apple-system"/>
              </a:rPr>
              <a:t>案例：</a:t>
            </a:r>
            <a:r>
              <a:rPr lang="en-US" altLang="zh-CN" b="1" i="0" dirty="0">
                <a:solidFill>
                  <a:srgbClr val="121212"/>
                </a:solidFill>
                <a:effectLst/>
                <a:latin typeface="-apple-system"/>
              </a:rPr>
              <a:t>DCGAN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9A92DE-439A-B348-0D84-147ED46A7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5400" b="0" i="0" dirty="0">
                <a:solidFill>
                  <a:srgbClr val="121212"/>
                </a:solidFill>
                <a:effectLst/>
                <a:latin typeface="-apple-system"/>
              </a:rPr>
              <a:t>CNN </a:t>
            </a:r>
            <a:r>
              <a:rPr lang="en-US" altLang="zh-CN" sz="5400" dirty="0">
                <a:solidFill>
                  <a:srgbClr val="121212"/>
                </a:solidFill>
                <a:latin typeface="-apple-system"/>
              </a:rPr>
              <a:t>+ </a:t>
            </a:r>
            <a:r>
              <a:rPr lang="en-US" altLang="zh-CN" sz="5400" b="0" i="0" dirty="0">
                <a:solidFill>
                  <a:srgbClr val="121212"/>
                </a:solidFill>
                <a:effectLst/>
                <a:latin typeface="-apple-system"/>
              </a:rPr>
              <a:t>GAN</a:t>
            </a:r>
            <a:endParaRPr lang="zh-CN" altLang="en-US" sz="5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1420FE-C516-2CF0-71B8-0E6271868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37" y="2518144"/>
            <a:ext cx="4661649" cy="36933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43E3A6-8CD1-FD55-6C18-C2FE0649D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44" y="2518144"/>
            <a:ext cx="4686642" cy="36933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EE6EC3-BA0F-3598-5225-8D763C386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34" y="2518144"/>
            <a:ext cx="4876661" cy="36933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0DB9B0-91CF-7CE1-0BB8-C04F4BEC4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34" y="2552644"/>
            <a:ext cx="5210538" cy="39402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0CC6DE0-9782-46BB-A7DE-5EC15476D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6" y="2340698"/>
            <a:ext cx="5512372" cy="415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4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0776E9-B3D5-4C04-F81C-96B8360C0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35" y="218364"/>
            <a:ext cx="8892929" cy="6398031"/>
          </a:xfrm>
        </p:spPr>
      </p:pic>
    </p:spTree>
    <p:extLst>
      <p:ext uri="{BB962C8B-B14F-4D97-AF65-F5344CB8AC3E}">
        <p14:creationId xmlns:p14="http://schemas.microsoft.com/office/powerpoint/2010/main" val="118641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10F0C2B-87AF-A297-FD2D-F931CB872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1" y="778289"/>
            <a:ext cx="11747137" cy="53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8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91A0FE-1D2C-F74F-AEB9-D5E26924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0454" y="2766218"/>
            <a:ext cx="1831092" cy="1325563"/>
          </a:xfrm>
        </p:spPr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71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D5648-B4E0-E7E7-51D1-46001B97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7690B4-6027-8CB4-8443-F143A8378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2" y="1690688"/>
            <a:ext cx="11330439" cy="3931419"/>
          </a:xfrm>
        </p:spPr>
      </p:pic>
    </p:spTree>
    <p:extLst>
      <p:ext uri="{BB962C8B-B14F-4D97-AF65-F5344CB8AC3E}">
        <p14:creationId xmlns:p14="http://schemas.microsoft.com/office/powerpoint/2010/main" val="413977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993D8-189B-2689-C4E0-62590943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err="1"/>
              <a:t>gan</a:t>
            </a:r>
            <a:r>
              <a:rPr lang="en-US" altLang="zh-CN" dirty="0"/>
              <a:t> zoo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35C343-66E9-5391-D076-9A8850A86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https://github.com/hindupuravinash/the-gan-zoo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EF0134-3956-B400-1C08-6DF01EF35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4135"/>
            <a:ext cx="6059606" cy="41659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1C226F-8491-748A-E137-F0DF8881A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9" y="3095482"/>
            <a:ext cx="4517320" cy="28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9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43516-748F-7A38-A5B2-F4E06377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构成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A845C51-2064-E947-29B7-7C9107EFC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71"/>
          <a:stretch/>
        </p:blipFill>
        <p:spPr>
          <a:xfrm>
            <a:off x="988796" y="2235058"/>
            <a:ext cx="10214408" cy="3060274"/>
          </a:xfrm>
        </p:spPr>
      </p:pic>
    </p:spTree>
    <p:extLst>
      <p:ext uri="{BB962C8B-B14F-4D97-AF65-F5344CB8AC3E}">
        <p14:creationId xmlns:p14="http://schemas.microsoft.com/office/powerpoint/2010/main" val="225779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2D3342-A492-AABF-6A4D-8F9000B5B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4777" r="20742" b="10852"/>
          <a:stretch/>
        </p:blipFill>
        <p:spPr>
          <a:xfrm>
            <a:off x="1090115" y="192022"/>
            <a:ext cx="10011769" cy="6473955"/>
          </a:xfrm>
        </p:spPr>
      </p:pic>
    </p:spTree>
    <p:extLst>
      <p:ext uri="{BB962C8B-B14F-4D97-AF65-F5344CB8AC3E}">
        <p14:creationId xmlns:p14="http://schemas.microsoft.com/office/powerpoint/2010/main" val="111859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A8F1159-8C89-EC00-05A4-0587A24FF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33" y="335733"/>
            <a:ext cx="9239533" cy="6352179"/>
          </a:xfrm>
        </p:spPr>
      </p:pic>
    </p:spTree>
    <p:extLst>
      <p:ext uri="{BB962C8B-B14F-4D97-AF65-F5344CB8AC3E}">
        <p14:creationId xmlns:p14="http://schemas.microsoft.com/office/powerpoint/2010/main" val="321761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4F40C2-A657-371B-F8B4-8148EE10F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18" y="275725"/>
            <a:ext cx="9264641" cy="6316144"/>
          </a:xfrm>
        </p:spPr>
      </p:pic>
    </p:spTree>
    <p:extLst>
      <p:ext uri="{BB962C8B-B14F-4D97-AF65-F5344CB8AC3E}">
        <p14:creationId xmlns:p14="http://schemas.microsoft.com/office/powerpoint/2010/main" val="281814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7916996-DD68-85E0-D77B-A0374BB99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52" y="218364"/>
            <a:ext cx="8405295" cy="6534483"/>
          </a:xfrm>
        </p:spPr>
      </p:pic>
    </p:spTree>
    <p:extLst>
      <p:ext uri="{BB962C8B-B14F-4D97-AF65-F5344CB8AC3E}">
        <p14:creationId xmlns:p14="http://schemas.microsoft.com/office/powerpoint/2010/main" val="14026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7FE4B8-68BC-DFDD-7451-31801E15F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86" y="245660"/>
            <a:ext cx="8387027" cy="6319710"/>
          </a:xfrm>
        </p:spPr>
      </p:pic>
    </p:spTree>
    <p:extLst>
      <p:ext uri="{BB962C8B-B14F-4D97-AF65-F5344CB8AC3E}">
        <p14:creationId xmlns:p14="http://schemas.microsoft.com/office/powerpoint/2010/main" val="1770183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30</Words>
  <Application>Microsoft Office PowerPoint</Application>
  <PresentationFormat>宽屏</PresentationFormat>
  <Paragraphs>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-apple-system</vt:lpstr>
      <vt:lpstr>等线</vt:lpstr>
      <vt:lpstr>等线 Light</vt:lpstr>
      <vt:lpstr>Arial</vt:lpstr>
      <vt:lpstr>Office 主题​​</vt:lpstr>
      <vt:lpstr>GAN生成对抗网络</vt:lpstr>
      <vt:lpstr>起源</vt:lpstr>
      <vt:lpstr>The gan zoo</vt:lpstr>
      <vt:lpstr>构成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案例：DCGAN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GAN生成对抗网络</dc:title>
  <dc:creator>Wang-Sir</dc:creator>
  <cp:lastModifiedBy>Wang-Sir</cp:lastModifiedBy>
  <cp:revision>2</cp:revision>
  <dcterms:created xsi:type="dcterms:W3CDTF">2023-07-17T10:15:08Z</dcterms:created>
  <dcterms:modified xsi:type="dcterms:W3CDTF">2023-07-17T11:10:43Z</dcterms:modified>
</cp:coreProperties>
</file>